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gif>
</file>

<file path=ppt/media/image3.gif>
</file>

<file path=ppt/media/image4.gif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53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94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50657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297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603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5013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4107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0349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724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367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289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0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428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4920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19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7754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FA9D1-7581-44BE-8B71-41C835D76E5A}" type="datetimeFigureOut">
              <a:rPr lang="en-GB" smtClean="0"/>
              <a:t>20/09/2024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FC5B21D-001C-43DB-A817-FCBA13332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61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85CF3-C7F2-4E1B-890E-3600EA50D4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latin typeface="Arial Black" panose="020B0A04020102020204" pitchFamily="34" charset="0"/>
              </a:rPr>
              <a:t>B.O.B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5EC19C-1BFC-4A0D-A277-B4E711CC37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Bringer Of Balance.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FF70049-70D7-45EA-9CC9-E2A90D5C4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1" b="89675" l="7853" r="91827">
                        <a14:foregroundMark x1="38462" y1="26577" x2="38462" y2="25048"/>
                        <a14:foregroundMark x1="58494" y1="67304" x2="55128" y2="67686"/>
                        <a14:foregroundMark x1="87179" y1="64245" x2="88622" y2="79541"/>
                        <a14:foregroundMark x1="91827" y1="63671" x2="91026" y2="76291"/>
                        <a14:foregroundMark x1="55929" y1="88337" x2="65064" y2="88337"/>
                        <a14:foregroundMark x1="56090" y1="68451" x2="55609" y2="72084"/>
                        <a14:foregroundMark x1="54487" y1="69981" x2="58494" y2="62524"/>
                        <a14:foregroundMark x1="31090" y1="87763" x2="44551" y2="84512"/>
                        <a14:foregroundMark x1="44551" y1="84512" x2="44712" y2="83174"/>
                        <a14:foregroundMark x1="40224" y1="88337" x2="40865" y2="86042"/>
                        <a14:foregroundMark x1="64135" y1="2005" x2="65705" y2="1721"/>
                        <a14:foregroundMark x1="49840" y1="4589" x2="55025" y2="3652"/>
                        <a14:foregroundMark x1="71019" y1="11081" x2="72436" y2="13576"/>
                        <a14:foregroundMark x1="65705" y1="1721" x2="66248" y2="2677"/>
                        <a14:foregroundMark x1="7853" y1="17017" x2="10737" y2="11472"/>
                        <a14:backgroundMark x1="55929" y1="4015" x2="69231" y2="7457"/>
                        <a14:backgroundMark x1="69231" y1="7457" x2="67468" y2="13193"/>
                        <a14:backgroundMark x1="59776" y1="3250" x2="68590" y2="7457"/>
                        <a14:backgroundMark x1="66506" y1="2677" x2="66506" y2="5736"/>
                        <a14:backgroundMark x1="57853" y1="3442" x2="57051" y2="78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659" y="1654499"/>
            <a:ext cx="5069747" cy="424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4762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57987-E58C-4ADB-ADCE-2986CE95A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Story so Far…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579CE-FBA1-481C-A040-2885301EA8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42727"/>
            <a:ext cx="8915400" cy="225043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One day the Queen ant decided she wanted a rave, but she was a bit lack lustre and decided to eat the entire supply of sugar.</a:t>
            </a:r>
          </a:p>
          <a:p>
            <a:r>
              <a:rPr lang="en-GB" dirty="0"/>
              <a:t>She then demanded the worker ants to collect more, unbeknownst to her workforce was already fatigued to carry out the command. </a:t>
            </a:r>
          </a:p>
          <a:p>
            <a:r>
              <a:rPr lang="en-GB" dirty="0"/>
              <a:t>Upon hearing this news the Queen was raging, and stormed her way to the lab and demanded the scientists create a worker bot to collect the much need sugar.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46DF7F-BA23-4624-9C7C-28658EFA9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567" y="3585853"/>
            <a:ext cx="3453205" cy="305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692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00505-995A-4767-9230-752CF4A69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After many hours of hard labour….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CE165-FFEF-4929-B1CD-9DCC8F98F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613482"/>
            <a:ext cx="8915400" cy="3777622"/>
          </a:xfrm>
        </p:spPr>
        <p:txBody>
          <a:bodyPr/>
          <a:lstStyle/>
          <a:p>
            <a:r>
              <a:rPr lang="en-GB" dirty="0"/>
              <a:t>B.O.B was created, and sent out on his first mission.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ED1551-4392-42C6-8D44-5EB83DCA9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057" y="2243006"/>
            <a:ext cx="5047114" cy="434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493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1DB82-F3E9-40CF-B8DF-B35A5BE56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6265" y="690693"/>
            <a:ext cx="8915400" cy="3777622"/>
          </a:xfrm>
        </p:spPr>
        <p:txBody>
          <a:bodyPr/>
          <a:lstStyle/>
          <a:p>
            <a:r>
              <a:rPr lang="en-GB" dirty="0"/>
              <a:t>Then disaster struck!</a:t>
            </a:r>
          </a:p>
          <a:p>
            <a:r>
              <a:rPr lang="en-GB" dirty="0"/>
              <a:t>A thunderstorm stuck B.O.B which caused a malfunction in his circuitry, and the functions he was left with were forward and sideways movement. The scientist ants were worried because they had lost all control.</a:t>
            </a:r>
          </a:p>
          <a:p>
            <a:r>
              <a:rPr lang="en-GB" dirty="0"/>
              <a:t>Dedicated to the mission he carries on without the help of the scientists.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8B75FD-E6D9-4349-8170-D27A3D4184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225" y="2738307"/>
            <a:ext cx="39814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69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903A5-D003-4EFD-B94C-D161B51CF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1676F-C890-49B9-90F1-431C518B8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40189"/>
            <a:ext cx="8915400" cy="3777622"/>
          </a:xfrm>
        </p:spPr>
        <p:txBody>
          <a:bodyPr/>
          <a:lstStyle/>
          <a:p>
            <a:r>
              <a:rPr lang="en-GB" dirty="0"/>
              <a:t>Collect enough sugar using </a:t>
            </a:r>
            <a:r>
              <a:rPr lang="en-GB" dirty="0">
                <a:highlight>
                  <a:srgbClr val="FFFF00"/>
                </a:highlight>
              </a:rPr>
              <a:t>W/A/S/D </a:t>
            </a:r>
            <a:r>
              <a:rPr lang="en-GB" dirty="0"/>
              <a:t>in order to return back to the hive.</a:t>
            </a:r>
          </a:p>
          <a:p>
            <a:r>
              <a:rPr lang="en-GB" dirty="0"/>
              <a:t>The door will unlock when you have collected enough.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CECA15-C9E5-4CCF-A0FD-4BB10C441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321" y="2650921"/>
            <a:ext cx="7160335" cy="345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653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63D5F-89D4-4A64-ADDD-E22D7EEC0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Game Images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F063E7-ABC3-4EEF-BD32-2FD7C5AC3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84" y="2007765"/>
            <a:ext cx="7853828" cy="3778250"/>
          </a:xfrm>
        </p:spPr>
      </p:pic>
    </p:spTree>
    <p:extLst>
      <p:ext uri="{BB962C8B-B14F-4D97-AF65-F5344CB8AC3E}">
        <p14:creationId xmlns:p14="http://schemas.microsoft.com/office/powerpoint/2010/main" val="3915811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85D25-3FF4-4EF5-B39C-9999654E1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Thanks For Playing!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89C8D61-DDFA-4C43-8FF7-64C0D90615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754" b="89899" l="9909" r="89961">
                        <a14:foregroundMark x1="35854" y1="25926" x2="36245" y2="26094"/>
                        <a14:foregroundMark x1="35724" y1="25758" x2="31551" y2="31818"/>
                        <a14:foregroundMark x1="63885" y1="63468" x2="65189" y2="68350"/>
                        <a14:foregroundMark x1="63364" y1="25253" x2="68449" y2="36195"/>
                        <a14:foregroundMark x1="68449" y1="36195" x2="62973" y2="46801"/>
                        <a14:foregroundMark x1="62973" y1="46801" x2="60104" y2="48316"/>
                        <a14:foregroundMark x1="24772" y1="87374" x2="35202" y2="90067"/>
                        <a14:foregroundMark x1="35202" y1="90067" x2="35854" y2="89899"/>
                        <a14:foregroundMark x1="22088" y1="9632" x2="16428" y2="9764"/>
                        <a14:foregroundMark x1="59583" y1="8754" x2="47011" y2="9048"/>
                        <a14:backgroundMark x1="23338" y1="11111" x2="29596" y2="9091"/>
                        <a14:backgroundMark x1="44850" y1="10606" x2="23338" y2="9933"/>
                        <a14:backgroundMark x1="47718" y1="10606" x2="42894" y2="9764"/>
                        <a14:backgroundMark x1="21643" y1="10774" x2="23990" y2="9428"/>
                        <a14:backgroundMark x1="16819" y1="8586" x2="16819" y2="99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857" y="1905000"/>
            <a:ext cx="4878649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14326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35</TotalTime>
  <Words>217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Century Gothic</vt:lpstr>
      <vt:lpstr>Wingdings 3</vt:lpstr>
      <vt:lpstr>Wisp</vt:lpstr>
      <vt:lpstr>B.O.B</vt:lpstr>
      <vt:lpstr>The Story so Far…</vt:lpstr>
      <vt:lpstr>After many hours of hard labour….</vt:lpstr>
      <vt:lpstr>PowerPoint Presentation</vt:lpstr>
      <vt:lpstr>Game Objectives</vt:lpstr>
      <vt:lpstr>More Game Images </vt:lpstr>
      <vt:lpstr>Thanks For Playing!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B.O.B</dc:title>
  <dc:creator>Rebecca Mckeever-Powell</dc:creator>
  <cp:lastModifiedBy>Rebecca Mckeever-Powell</cp:lastModifiedBy>
  <cp:revision>6</cp:revision>
  <dcterms:created xsi:type="dcterms:W3CDTF">2024-09-20T13:15:36Z</dcterms:created>
  <dcterms:modified xsi:type="dcterms:W3CDTF">2024-09-20T13:51:33Z</dcterms:modified>
</cp:coreProperties>
</file>

<file path=docProps/thumbnail.jpeg>
</file>